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79" r:id="rId4"/>
    <p:sldId id="280" r:id="rId5"/>
    <p:sldId id="281" r:id="rId6"/>
    <p:sldId id="282" r:id="rId7"/>
    <p:sldId id="284" r:id="rId8"/>
    <p:sldId id="283" r:id="rId9"/>
    <p:sldId id="285" r:id="rId10"/>
    <p:sldId id="286" r:id="rId11"/>
    <p:sldId id="287" r:id="rId12"/>
    <p:sldId id="289" r:id="rId13"/>
    <p:sldId id="288" r:id="rId14"/>
    <p:sldId id="290" r:id="rId15"/>
    <p:sldId id="29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7F763-58D1-41D2-ADE5-5061F899BB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900CCD-F013-44B7-AAAC-2A93EA6B3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5F439-BC40-43EC-ACC2-60DA61533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FDEA-537F-4155-BDBE-EA9083B3C209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D53FE-9635-48A3-89AC-78528A31A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900D3-AC87-406C-9692-516B4EAA0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58738-E86F-49BE-969D-5EB3B48245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6214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1B5A8-1148-48B5-B163-E87A2452C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E7CF2D-1357-4421-8629-62257BD96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747153-FB28-4DB0-8FC7-D40F68BD7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FDEA-537F-4155-BDBE-EA9083B3C209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1EFD7-73FC-4BC2-A0F7-45771FE29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86633-A724-4928-AB47-8AB89661F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58738-E86F-49BE-969D-5EB3B48245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7038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06C80-3415-4FB6-86A5-DB12D5070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BCFB48-7EF5-4E04-B0EB-37D28C54B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899BBA-8153-4B24-98B2-A65EC779D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FDEA-537F-4155-BDBE-EA9083B3C209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F91177-8390-4AC9-8D08-7EC6BC00A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0B407-3911-469D-B676-DA8AE6E52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58738-E86F-49BE-969D-5EB3B48245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957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97FD5-B502-4305-BB44-276E59E46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DC7A8-559A-46B0-953B-A735755D5F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D27EE4-BA42-4CA7-9658-2653464E8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4FBCCB-815E-4B87-AA14-E1AC9C29A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FDEA-537F-4155-BDBE-EA9083B3C209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52B1CE-E58E-4A61-A0E4-CD1058FE5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858305-B6E7-47E0-8314-BCD22AA2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58738-E86F-49BE-969D-5EB3B48245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9313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6B6C0-0980-47C1-A1DD-DD01B020B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9599FC-50B3-4239-8387-C5C33057E6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472062-EAE4-469C-AB4C-E7FB67AAC7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F8745B-6589-4A25-827E-E5380F0B18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153971-655A-478C-ADC9-EE5C9E8CEE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704AFC-56CF-4573-B7A0-726806A9F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FDEA-537F-4155-BDBE-EA9083B3C209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E89158-A688-47B4-A345-37D0D0B45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8F0D-D0A6-4BCF-BEB7-FFAF9C0E9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58738-E86F-49BE-969D-5EB3B48245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6284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1199A-1B49-4F21-9ED3-B08193EA0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68A718-FE47-48B1-85C2-E5FDAA325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FDEA-537F-4155-BDBE-EA9083B3C209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4BEEB2-6F64-41C5-9AAD-935B768B9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EB37FE-F43A-4A1E-8CA1-6E76A00E0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58738-E86F-49BE-969D-5EB3B48245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7988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9F7819-5DD8-48AE-B8CA-7AE1B2302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FDEA-537F-4155-BDBE-EA9083B3C209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5B003F-6AD8-4EB0-8FF8-04CED93E6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934301-9FCE-49E9-9EDF-0879B3FD4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58738-E86F-49BE-969D-5EB3B48245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773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730D6-0F85-49C2-829C-445AF15DE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2780F-9817-41F4-9E55-AD01225A6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661B2D-325E-41D0-B1B5-48B091582E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7E8E37-4940-40CF-A5B8-0F3D283BA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FDEA-537F-4155-BDBE-EA9083B3C209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FE676A-F3CA-410F-8340-11F494FB7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316F10-26C6-41D0-A7C7-7DD8464D7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58738-E86F-49BE-969D-5EB3B48245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930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03258-81CF-4119-A89E-2CD37715F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D28654-16A4-44C0-8139-C6A454DE76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21CEF1-A264-4D52-93D7-B8B2806696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C7A7F7-5201-4DFE-B23D-D04ABC411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FDEA-537F-4155-BDBE-EA9083B3C209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EC26E8-0ACB-49EA-90D9-D53EB4ECB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C90E76-6E27-45FC-BD01-E6BE1BAEC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58738-E86F-49BE-969D-5EB3B48245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277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18FEC-6B50-40FD-A084-53028BD69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29ABDD-F768-4F02-A60C-5827976547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6F1B-839E-40B2-99E5-8A3B712F5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FDEA-537F-4155-BDBE-EA9083B3C209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498B3A-91B3-43DC-BC56-ADB654C95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6018F-C266-4E98-A31F-2056C0020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58738-E86F-49BE-969D-5EB3B48245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5299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901876-875D-4D2C-A0DD-1EB418633C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7CC56D-764E-4884-951B-45BD2F1FD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54554-3583-469E-9DF1-1D14D3E09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FDEA-537F-4155-BDBE-EA9083B3C209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FD47C-0D9C-4E9E-87C7-B4ED25F86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690937-E0A9-42D5-9A63-2C0AD1220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58738-E86F-49BE-969D-5EB3B48245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15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C37AC2-2A93-46F5-A27F-BD1169D79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1B5975-F5FC-4C40-B636-E5C68FDF5E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B793BC-A51E-4271-83F2-AEBE4327CC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BFDEA-537F-4155-BDBE-EA9083B3C209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055E2-264B-4AF3-BC1A-11290AE886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87030-F804-4217-B289-14E2A3131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58738-E86F-49BE-969D-5EB3B48245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8905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3AF75-FF6E-4CA1-9765-8536CEB7E5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52947"/>
            <a:ext cx="9144000" cy="973240"/>
          </a:xfrm>
        </p:spPr>
        <p:txBody>
          <a:bodyPr>
            <a:normAutofit fontScale="90000"/>
          </a:bodyPr>
          <a:lstStyle/>
          <a:p>
            <a:r>
              <a:rPr lang="en-IN" dirty="0"/>
              <a:t>River Processes and Landforms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8534E2-428C-4C12-ADB8-157C52DE6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3291" y="4918433"/>
            <a:ext cx="4978400" cy="159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By: </a:t>
            </a:r>
          </a:p>
          <a:p>
            <a:pPr algn="just"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Ms.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Annu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Professor, Department of Geography,</a:t>
            </a:r>
          </a:p>
          <a:p>
            <a:pPr algn="just"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KM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Kharkhoda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Sonipat</a:t>
            </a:r>
          </a:p>
        </p:txBody>
      </p:sp>
    </p:spTree>
    <p:extLst>
      <p:ext uri="{BB962C8B-B14F-4D97-AF65-F5344CB8AC3E}">
        <p14:creationId xmlns:p14="http://schemas.microsoft.com/office/powerpoint/2010/main" val="3138572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1CAB4-2E2E-459A-857A-ACD54FF3813A}"/>
              </a:ext>
            </a:extLst>
          </p:cNvPr>
          <p:cNvSpPr txBox="1">
            <a:spLocks/>
          </p:cNvSpPr>
          <p:nvPr/>
        </p:nvSpPr>
        <p:spPr>
          <a:xfrm>
            <a:off x="580103" y="309418"/>
            <a:ext cx="10436227" cy="828907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River Processes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80104" y="1161648"/>
            <a:ext cx="6096000" cy="3188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Erosion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removes material from a river bed making it deeper/wider</a:t>
            </a:r>
          </a:p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pebbles, sand, silt, etc. get transported downstream (river's load)</a:t>
            </a:r>
          </a:p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Deposition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occurs after a river no longer has enough energy to carry the load and drops it on the river bed-boulders first, silt &amp; mud last </a:t>
            </a:r>
          </a:p>
        </p:txBody>
      </p:sp>
      <p:pic>
        <p:nvPicPr>
          <p:cNvPr id="1026" name="Picture 2" descr="Image result for river erosion and deposition diagram">
            <a:extLst>
              <a:ext uri="{FF2B5EF4-FFF2-40B4-BE49-F238E27FC236}">
                <a16:creationId xmlns:a16="http://schemas.microsoft.com/office/drawing/2014/main" id="{6F9BE916-1BB8-4DB9-AF2D-D77E6D4DC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246" y="723870"/>
            <a:ext cx="5090806" cy="590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502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1CAB4-2E2E-459A-857A-ACD54FF3813A}"/>
              </a:ext>
            </a:extLst>
          </p:cNvPr>
          <p:cNvSpPr txBox="1">
            <a:spLocks/>
          </p:cNvSpPr>
          <p:nvPr/>
        </p:nvSpPr>
        <p:spPr>
          <a:xfrm>
            <a:off x="580103" y="309418"/>
            <a:ext cx="10436227" cy="828907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a River Transports?</a:t>
            </a:r>
          </a:p>
        </p:txBody>
      </p:sp>
      <p:pic>
        <p:nvPicPr>
          <p:cNvPr id="2050" name="Picture 2" descr="Related image">
            <a:extLst>
              <a:ext uri="{FF2B5EF4-FFF2-40B4-BE49-F238E27FC236}">
                <a16:creationId xmlns:a16="http://schemas.microsoft.com/office/drawing/2014/main" id="{63734567-0FA9-43B0-9077-A28F5A71A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76" y="1138325"/>
            <a:ext cx="11739717" cy="5616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332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1CAB4-2E2E-459A-857A-ACD54FF3813A}"/>
              </a:ext>
            </a:extLst>
          </p:cNvPr>
          <p:cNvSpPr txBox="1">
            <a:spLocks/>
          </p:cNvSpPr>
          <p:nvPr/>
        </p:nvSpPr>
        <p:spPr>
          <a:xfrm>
            <a:off x="580103" y="309418"/>
            <a:ext cx="10436227" cy="828907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Upper Course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80103" y="1161648"/>
            <a:ext cx="5751871" cy="4085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the river starts in a highland or mountainous area vertical erosion can be great in some areas and create gorges, canyons, potholes</a:t>
            </a:r>
          </a:p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Potholes</a:t>
            </a:r>
          </a:p>
          <a:p>
            <a:pPr marL="800100" lvl="1" indent="-342900" algn="just">
              <a:lnSpc>
                <a:spcPts val="3500"/>
              </a:lnSpc>
              <a:buFont typeface="Wingdings" panose="05000000000000000000" pitchFamily="2" charset="2"/>
              <a:buChar char="ü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Smooth rounded hollows formed by stones trapped in the hollows of a river bed.</a:t>
            </a:r>
          </a:p>
        </p:txBody>
      </p:sp>
      <p:pic>
        <p:nvPicPr>
          <p:cNvPr id="3074" name="Picture 2" descr="image7">
            <a:extLst>
              <a:ext uri="{FF2B5EF4-FFF2-40B4-BE49-F238E27FC236}">
                <a16:creationId xmlns:a16="http://schemas.microsoft.com/office/drawing/2014/main" id="{913D3887-6558-46E7-BEA4-3641FE707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452" y="309417"/>
            <a:ext cx="5378757" cy="639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9567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1CAB4-2E2E-459A-857A-ACD54FF3813A}"/>
              </a:ext>
            </a:extLst>
          </p:cNvPr>
          <p:cNvSpPr txBox="1">
            <a:spLocks/>
          </p:cNvSpPr>
          <p:nvPr/>
        </p:nvSpPr>
        <p:spPr>
          <a:xfrm>
            <a:off x="580103" y="309418"/>
            <a:ext cx="10436227" cy="828907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Upper Course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80103" y="1161648"/>
            <a:ext cx="4041058" cy="4534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Rapids</a:t>
            </a:r>
          </a:p>
          <a:p>
            <a:pPr marL="800100" lvl="1" indent="-342900" algn="just">
              <a:lnSpc>
                <a:spcPts val="3500"/>
              </a:lnSpc>
              <a:buFont typeface="Wingdings" panose="05000000000000000000" pitchFamily="2" charset="2"/>
              <a:buChar char="ü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 where the water is shallow and the river bed is rocky &amp; irregular making the water rough</a:t>
            </a:r>
          </a:p>
          <a:p>
            <a:pPr marL="800100" lvl="1" indent="-342900" algn="just">
              <a:lnSpc>
                <a:spcPts val="3500"/>
              </a:lnSpc>
              <a:buFont typeface="Wingdings" panose="05000000000000000000" pitchFamily="2" charset="2"/>
              <a:buChar char="ü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Usually in steeper areas</a:t>
            </a:r>
          </a:p>
          <a:p>
            <a:pPr marL="800100" lvl="1" indent="-342900" algn="just">
              <a:lnSpc>
                <a:spcPts val="3500"/>
              </a:lnSpc>
              <a:buFont typeface="Wingdings" panose="05000000000000000000" pitchFamily="2" charset="2"/>
              <a:buChar char="ü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make river travel difficult unless doing white water rafting or kayaking</a:t>
            </a:r>
          </a:p>
        </p:txBody>
      </p:sp>
      <p:pic>
        <p:nvPicPr>
          <p:cNvPr id="4098" name="Picture 2" descr="Image result for river rapids diagram">
            <a:extLst>
              <a:ext uri="{FF2B5EF4-FFF2-40B4-BE49-F238E27FC236}">
                <a16:creationId xmlns:a16="http://schemas.microsoft.com/office/drawing/2014/main" id="{618303E0-F5F1-4E7A-A424-819A3C45F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71" y="1138325"/>
            <a:ext cx="7288383" cy="515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2776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1CAB4-2E2E-459A-857A-ACD54FF3813A}"/>
              </a:ext>
            </a:extLst>
          </p:cNvPr>
          <p:cNvSpPr txBox="1">
            <a:spLocks/>
          </p:cNvSpPr>
          <p:nvPr/>
        </p:nvSpPr>
        <p:spPr>
          <a:xfrm>
            <a:off x="580103" y="309418"/>
            <a:ext cx="10436227" cy="828907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Upper Course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80103" y="1161648"/>
            <a:ext cx="4041058" cy="495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Waterfalls &amp; Gorges</a:t>
            </a:r>
          </a:p>
        </p:txBody>
      </p:sp>
      <p:pic>
        <p:nvPicPr>
          <p:cNvPr id="5122" name="Picture 2" descr="Image result for river rapids diagram">
            <a:extLst>
              <a:ext uri="{FF2B5EF4-FFF2-40B4-BE49-F238E27FC236}">
                <a16:creationId xmlns:a16="http://schemas.microsoft.com/office/drawing/2014/main" id="{8248BDBF-17A4-42D1-87F3-F32D32B19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761" y="1680107"/>
            <a:ext cx="9988136" cy="5033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229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Image result for gorges diagram">
            <a:extLst>
              <a:ext uri="{FF2B5EF4-FFF2-40B4-BE49-F238E27FC236}">
                <a16:creationId xmlns:a16="http://schemas.microsoft.com/office/drawing/2014/main" id="{3665AAE0-4AE0-4946-9853-C863A4B38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43249" cy="3544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Image result for gorges formation diagram">
            <a:extLst>
              <a:ext uri="{FF2B5EF4-FFF2-40B4-BE49-F238E27FC236}">
                <a16:creationId xmlns:a16="http://schemas.microsoft.com/office/drawing/2014/main" id="{989C8D01-FC7E-45E9-B1D2-137D2FAE9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89" y="3573787"/>
            <a:ext cx="6607679" cy="328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12">
            <a:extLst>
              <a:ext uri="{FF2B5EF4-FFF2-40B4-BE49-F238E27FC236}">
                <a16:creationId xmlns:a16="http://schemas.microsoft.com/office/drawing/2014/main" id="{02690F76-493A-44D0-8FD1-96A25EEFA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885" y="3544768"/>
            <a:ext cx="4270241" cy="32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3068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1CAB4-2E2E-459A-857A-ACD54FF3813A}"/>
              </a:ext>
            </a:extLst>
          </p:cNvPr>
          <p:cNvSpPr txBox="1">
            <a:spLocks/>
          </p:cNvSpPr>
          <p:nvPr/>
        </p:nvSpPr>
        <p:spPr>
          <a:xfrm>
            <a:off x="580103" y="309418"/>
            <a:ext cx="10436227" cy="828907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Upper Course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80103" y="1161648"/>
            <a:ext cx="4496876" cy="1392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Interlocking Spurs</a:t>
            </a:r>
          </a:p>
          <a:p>
            <a:pPr marL="800100" lvl="1" indent="-342900" algn="just">
              <a:lnSpc>
                <a:spcPts val="3500"/>
              </a:lnSpc>
              <a:buFont typeface="Wingdings" panose="05000000000000000000" pitchFamily="2" charset="2"/>
              <a:buChar char="ü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Narrow valleys force the river to create a winding path.</a:t>
            </a:r>
          </a:p>
        </p:txBody>
      </p:sp>
      <p:pic>
        <p:nvPicPr>
          <p:cNvPr id="7169" name="Picture 1" descr="image13">
            <a:extLst>
              <a:ext uri="{FF2B5EF4-FFF2-40B4-BE49-F238E27FC236}">
                <a16:creationId xmlns:a16="http://schemas.microsoft.com/office/drawing/2014/main" id="{816BE9C1-1116-4451-B6C0-902588A58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31" y="2782529"/>
            <a:ext cx="4322348" cy="395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 descr="Image result for interlocking spurs">
            <a:extLst>
              <a:ext uri="{FF2B5EF4-FFF2-40B4-BE49-F238E27FC236}">
                <a16:creationId xmlns:a16="http://schemas.microsoft.com/office/drawing/2014/main" id="{53EE5420-9FA3-47C6-986A-9F7EB0A1C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830" y="561103"/>
            <a:ext cx="6698685" cy="6175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1566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1CAB4-2E2E-459A-857A-ACD54FF3813A}"/>
              </a:ext>
            </a:extLst>
          </p:cNvPr>
          <p:cNvSpPr txBox="1">
            <a:spLocks/>
          </p:cNvSpPr>
          <p:nvPr/>
        </p:nvSpPr>
        <p:spPr>
          <a:xfrm>
            <a:off x="580103" y="309418"/>
            <a:ext cx="5751871" cy="828907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Middle and Lower Course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80103" y="1161648"/>
            <a:ext cx="9910916" cy="1392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the river valley begins to widen and become less steep, riven begin to see more lateral (sideways) erosion.</a:t>
            </a:r>
          </a:p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Vertical erosion may stop completely by the time we reach the lower course.</a:t>
            </a:r>
          </a:p>
        </p:txBody>
      </p:sp>
    </p:spTree>
    <p:extLst>
      <p:ext uri="{BB962C8B-B14F-4D97-AF65-F5344CB8AC3E}">
        <p14:creationId xmlns:p14="http://schemas.microsoft.com/office/powerpoint/2010/main" val="2423190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1CAB4-2E2E-459A-857A-ACD54FF3813A}"/>
              </a:ext>
            </a:extLst>
          </p:cNvPr>
          <p:cNvSpPr txBox="1">
            <a:spLocks/>
          </p:cNvSpPr>
          <p:nvPr/>
        </p:nvSpPr>
        <p:spPr>
          <a:xfrm>
            <a:off x="580103" y="309418"/>
            <a:ext cx="5751871" cy="828907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Middle and Lower Course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80103" y="1161648"/>
            <a:ext cx="4935794" cy="4534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Meanders and Ox-bows</a:t>
            </a:r>
          </a:p>
          <a:p>
            <a:pPr algn="just">
              <a:lnSpc>
                <a:spcPts val="3500"/>
              </a:lnSpc>
            </a:pP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meander is a winding curve or bend in a river. Meanders are the result of both erosional and depositional processes.</a:t>
            </a:r>
          </a:p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oxbow lake is a U-shaped lake that forms when a wide meander of a river is cut off, creating a free-standing body of water.</a:t>
            </a:r>
          </a:p>
        </p:txBody>
      </p:sp>
      <p:pic>
        <p:nvPicPr>
          <p:cNvPr id="10242" name="Picture 2" descr="image17">
            <a:extLst>
              <a:ext uri="{FF2B5EF4-FFF2-40B4-BE49-F238E27FC236}">
                <a16:creationId xmlns:a16="http://schemas.microsoft.com/office/drawing/2014/main" id="{DB42B225-4A96-4FD3-9E47-8F933BE4E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908" y="1307689"/>
            <a:ext cx="6445105" cy="381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7769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1CAB4-2E2E-459A-857A-ACD54FF3813A}"/>
              </a:ext>
            </a:extLst>
          </p:cNvPr>
          <p:cNvSpPr txBox="1">
            <a:spLocks/>
          </p:cNvSpPr>
          <p:nvPr/>
        </p:nvSpPr>
        <p:spPr>
          <a:xfrm>
            <a:off x="580103" y="309418"/>
            <a:ext cx="5751871" cy="828907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Middle and Lower Course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80103" y="1161648"/>
            <a:ext cx="4935794" cy="3188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Floodplains and Levees</a:t>
            </a:r>
          </a:p>
          <a:p>
            <a:pPr algn="just">
              <a:lnSpc>
                <a:spcPts val="3500"/>
              </a:lnSpc>
            </a:pP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Flat land next to a river liable to flood</a:t>
            </a:r>
          </a:p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Occasionally the river flows above the level of the surrounding plain but is enclosed by raised embankments called levees</a:t>
            </a:r>
          </a:p>
        </p:txBody>
      </p:sp>
      <p:pic>
        <p:nvPicPr>
          <p:cNvPr id="11266" name="Picture 2" descr="Image result for floodplains and levees">
            <a:extLst>
              <a:ext uri="{FF2B5EF4-FFF2-40B4-BE49-F238E27FC236}">
                <a16:creationId xmlns:a16="http://schemas.microsoft.com/office/drawing/2014/main" id="{A3FB069D-47E7-48FB-8325-7DC1A1B35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045" y="1138325"/>
            <a:ext cx="6298483" cy="2320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Related image">
            <a:extLst>
              <a:ext uri="{FF2B5EF4-FFF2-40B4-BE49-F238E27FC236}">
                <a16:creationId xmlns:a16="http://schemas.microsoft.com/office/drawing/2014/main" id="{C36C7641-CC09-4BE3-A08B-1D99E6217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045" y="3429000"/>
            <a:ext cx="6298482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711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image19">
            <a:extLst>
              <a:ext uri="{FF2B5EF4-FFF2-40B4-BE49-F238E27FC236}">
                <a16:creationId xmlns:a16="http://schemas.microsoft.com/office/drawing/2014/main" id="{CAEFB894-C042-4168-A52A-7A5FCD430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50" y="395565"/>
            <a:ext cx="9301778" cy="561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2560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1CAB4-2E2E-459A-857A-ACD54FF3813A}"/>
              </a:ext>
            </a:extLst>
          </p:cNvPr>
          <p:cNvSpPr txBox="1">
            <a:spLocks/>
          </p:cNvSpPr>
          <p:nvPr/>
        </p:nvSpPr>
        <p:spPr>
          <a:xfrm>
            <a:off x="580103" y="309418"/>
            <a:ext cx="5751871" cy="828907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Middle and Lower Course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80102" y="1161648"/>
            <a:ext cx="5751871" cy="3637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Deltas</a:t>
            </a:r>
          </a:p>
          <a:p>
            <a:pPr algn="just">
              <a:lnSpc>
                <a:spcPts val="3500"/>
              </a:lnSpc>
            </a:pP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Low-lying flat marshy land where a river meets a sea/lake</a:t>
            </a:r>
          </a:p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Formed from a river with carrying a lot of sediments that meets still sea/lake and the sediments build up</a:t>
            </a:r>
          </a:p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 cause distributaries </a:t>
            </a:r>
          </a:p>
        </p:txBody>
      </p:sp>
      <p:pic>
        <p:nvPicPr>
          <p:cNvPr id="13313" name="Picture 1" descr="image21">
            <a:extLst>
              <a:ext uri="{FF2B5EF4-FFF2-40B4-BE49-F238E27FC236}">
                <a16:creationId xmlns:a16="http://schemas.microsoft.com/office/drawing/2014/main" id="{1E627ACF-D655-4E3A-BCAF-B1140F91D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105" y="723871"/>
            <a:ext cx="4640826" cy="6050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832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Image result for Deltas">
            <a:extLst>
              <a:ext uri="{FF2B5EF4-FFF2-40B4-BE49-F238E27FC236}">
                <a16:creationId xmlns:a16="http://schemas.microsoft.com/office/drawing/2014/main" id="{5271AC12-B45A-4B4A-92D2-0F28B146D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742" y="55306"/>
            <a:ext cx="8996516" cy="6747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802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1CAB4-2E2E-459A-857A-ACD54FF3813A}"/>
              </a:ext>
            </a:extLst>
          </p:cNvPr>
          <p:cNvSpPr txBox="1">
            <a:spLocks/>
          </p:cNvSpPr>
          <p:nvPr/>
        </p:nvSpPr>
        <p:spPr>
          <a:xfrm>
            <a:off x="580103" y="309418"/>
            <a:ext cx="5515897" cy="828907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Long Profile of a River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80102" y="1161648"/>
            <a:ext cx="5751871" cy="27393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line drawn from the source of the river to the mouth showing how the gradient changes.</a:t>
            </a:r>
          </a:p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Typically steep in the upper course and more gentle and smooth in the lower course</a:t>
            </a:r>
          </a:p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Erosion &amp; deposition remove irregularities in the profile making it smooth and concave.</a:t>
            </a:r>
          </a:p>
        </p:txBody>
      </p:sp>
      <p:pic>
        <p:nvPicPr>
          <p:cNvPr id="15362" name="Picture 2" descr="image24">
            <a:extLst>
              <a:ext uri="{FF2B5EF4-FFF2-40B4-BE49-F238E27FC236}">
                <a16:creationId xmlns:a16="http://schemas.microsoft.com/office/drawing/2014/main" id="{26C1653A-77E3-41E0-BD60-A0B378747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129" y="496380"/>
            <a:ext cx="5865240" cy="586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309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409</Words>
  <Application>Microsoft Office PowerPoint</Application>
  <PresentationFormat>Widescreen</PresentationFormat>
  <Paragraphs>48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Wingdings</vt:lpstr>
      <vt:lpstr>Office Theme</vt:lpstr>
      <vt:lpstr>River Processes and Landforms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River Processes and Landforms</dc:title>
  <dc:creator>Himanshu Sangwan</dc:creator>
  <cp:lastModifiedBy>Himanshu Sangwan</cp:lastModifiedBy>
  <cp:revision>13</cp:revision>
  <dcterms:created xsi:type="dcterms:W3CDTF">2019-11-25T01:58:31Z</dcterms:created>
  <dcterms:modified xsi:type="dcterms:W3CDTF">2020-03-30T10:06:34Z</dcterms:modified>
</cp:coreProperties>
</file>